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rchivo Black" charset="1" panose="020B0A03020202020B04"/>
      <p:regular r:id="rId26"/>
    </p:embeddedFont>
    <p:embeddedFont>
      <p:font typeface="Montserrat Classic Bold" charset="1" panose="00000800000000000000"/>
      <p:regular r:id="rId27"/>
    </p:embeddedFont>
    <p:embeddedFont>
      <p:font typeface="Montserrat Light Bold" charset="1" panose="00000800000000000000"/>
      <p:regular r:id="rId28"/>
    </p:embeddedFont>
    <p:embeddedFont>
      <p:font typeface="Montserrat Light" charset="1" panose="00000400000000000000"/>
      <p:regular r:id="rId29"/>
    </p:embeddedFont>
    <p:embeddedFont>
      <p:font typeface="Montserrat Classic" charset="1" panose="00000500000000000000"/>
      <p:regular r:id="rId30"/>
    </p:embeddedFont>
    <p:embeddedFont>
      <p:font typeface="Paytone One" charset="1" panose="00000500000000000000"/>
      <p:regular r:id="rId31"/>
    </p:embeddedFont>
    <p:embeddedFont>
      <p:font typeface="Bungee Shade" charset="1" panose="00000000000000000000"/>
      <p:regular r:id="rId32"/>
    </p:embeddedFont>
    <p:embeddedFont>
      <p:font typeface="Dynamo Bold" charset="1" panose="020B050402020A080404"/>
      <p:regular r:id="rId33"/>
    </p:embeddedFont>
    <p:embeddedFont>
      <p:font typeface="Comic Sans Bold" charset="1" panose="03000902030302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2" Target="../media/image14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-56687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2274" t="0" r="-1227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961" y="8800694"/>
            <a:ext cx="1211477" cy="1211477"/>
          </a:xfrm>
          <a:custGeom>
            <a:avLst/>
            <a:gdLst/>
            <a:ahLst/>
            <a:cxnLst/>
            <a:rect r="r" b="b" t="t" l="l"/>
            <a:pathLst>
              <a:path h="1211477" w="1211477">
                <a:moveTo>
                  <a:pt x="0" y="0"/>
                </a:moveTo>
                <a:lnTo>
                  <a:pt x="1211478" y="0"/>
                </a:lnTo>
                <a:lnTo>
                  <a:pt x="1211478" y="1211478"/>
                </a:lnTo>
                <a:lnTo>
                  <a:pt x="0" y="1211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25292" y="8800694"/>
            <a:ext cx="1178559" cy="1211477"/>
          </a:xfrm>
          <a:custGeom>
            <a:avLst/>
            <a:gdLst/>
            <a:ahLst/>
            <a:cxnLst/>
            <a:rect r="r" b="b" t="t" l="l"/>
            <a:pathLst>
              <a:path h="1211477" w="1178559">
                <a:moveTo>
                  <a:pt x="0" y="0"/>
                </a:moveTo>
                <a:lnTo>
                  <a:pt x="1178559" y="0"/>
                </a:lnTo>
                <a:lnTo>
                  <a:pt x="1178559" y="1211478"/>
                </a:lnTo>
                <a:lnTo>
                  <a:pt x="0" y="121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775" t="0" r="-1942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91521" y="4545139"/>
            <a:ext cx="9904959" cy="108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</a:pPr>
            <a:r>
              <a:rPr lang="en-US" sz="6399" spc="89">
                <a:solidFill>
                  <a:srgbClr val="040506"/>
                </a:solidFill>
                <a:latin typeface="Archivo Black"/>
              </a:rPr>
              <a:t>KHÁM CHĂM SÓC 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1321" y="5884736"/>
            <a:ext cx="9497482" cy="89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GVHD : TS.ĐÀO DUY TUẤN</a:t>
            </a:r>
          </a:p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LỚP 39A_NHÓM 19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80567" y="2148678"/>
            <a:ext cx="7193854" cy="7700463"/>
          </a:xfrm>
          <a:custGeom>
            <a:avLst/>
            <a:gdLst/>
            <a:ahLst/>
            <a:cxnLst/>
            <a:rect r="r" b="b" t="t" l="l"/>
            <a:pathLst>
              <a:path h="7700463" w="7193854">
                <a:moveTo>
                  <a:pt x="0" y="0"/>
                </a:moveTo>
                <a:lnTo>
                  <a:pt x="7193854" y="0"/>
                </a:lnTo>
                <a:lnTo>
                  <a:pt x="7193854" y="7700463"/>
                </a:lnTo>
                <a:lnTo>
                  <a:pt x="0" y="7700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2148678"/>
            <a:ext cx="7842127" cy="7700463"/>
          </a:xfrm>
          <a:custGeom>
            <a:avLst/>
            <a:gdLst/>
            <a:ahLst/>
            <a:cxnLst/>
            <a:rect r="r" b="b" t="t" l="l"/>
            <a:pathLst>
              <a:path h="7700463" w="7842127">
                <a:moveTo>
                  <a:pt x="0" y="0"/>
                </a:moveTo>
                <a:lnTo>
                  <a:pt x="7842127" y="0"/>
                </a:lnTo>
                <a:lnTo>
                  <a:pt x="7842127" y="7700463"/>
                </a:lnTo>
                <a:lnTo>
                  <a:pt x="0" y="7700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66063" y="729210"/>
            <a:ext cx="7027642" cy="51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64"/>
              </a:lnSpc>
              <a:spcBef>
                <a:spcPct val="0"/>
              </a:spcBef>
            </a:pPr>
            <a:r>
              <a:rPr lang="en-US" sz="3017" spc="295">
                <a:solidFill>
                  <a:srgbClr val="000000"/>
                </a:solidFill>
                <a:latin typeface="Montserrat Classic"/>
              </a:rPr>
              <a:t>Hàm sửa thông tin khách hàng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80908"/>
            <a:ext cx="7079951" cy="7089075"/>
          </a:xfrm>
          <a:custGeom>
            <a:avLst/>
            <a:gdLst/>
            <a:ahLst/>
            <a:cxnLst/>
            <a:rect r="r" b="b" t="t" l="l"/>
            <a:pathLst>
              <a:path h="7089075" w="7079951">
                <a:moveTo>
                  <a:pt x="0" y="0"/>
                </a:moveTo>
                <a:lnTo>
                  <a:pt x="7079951" y="0"/>
                </a:lnTo>
                <a:lnTo>
                  <a:pt x="7079951" y="7089075"/>
                </a:lnTo>
                <a:lnTo>
                  <a:pt x="0" y="7089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33" t="-25391" r="-126600" b="-51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0675" y="5009737"/>
            <a:ext cx="6950147" cy="5074265"/>
          </a:xfrm>
          <a:custGeom>
            <a:avLst/>
            <a:gdLst/>
            <a:ahLst/>
            <a:cxnLst/>
            <a:rect r="r" b="b" t="t" l="l"/>
            <a:pathLst>
              <a:path h="5074265" w="6950147">
                <a:moveTo>
                  <a:pt x="0" y="0"/>
                </a:moveTo>
                <a:lnTo>
                  <a:pt x="6950147" y="0"/>
                </a:lnTo>
                <a:lnTo>
                  <a:pt x="6950147" y="5074264"/>
                </a:lnTo>
                <a:lnTo>
                  <a:pt x="0" y="50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10" t="-84611" r="-151202" b="-144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12591" y="1274132"/>
            <a:ext cx="7017406" cy="6395851"/>
          </a:xfrm>
          <a:custGeom>
            <a:avLst/>
            <a:gdLst/>
            <a:ahLst/>
            <a:cxnLst/>
            <a:rect r="r" b="b" t="t" l="l"/>
            <a:pathLst>
              <a:path h="6395851" w="7017406">
                <a:moveTo>
                  <a:pt x="0" y="0"/>
                </a:moveTo>
                <a:lnTo>
                  <a:pt x="7017406" y="0"/>
                </a:lnTo>
                <a:lnTo>
                  <a:pt x="7017406" y="6395851"/>
                </a:lnTo>
                <a:lnTo>
                  <a:pt x="0" y="6395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5" t="-28952" r="-125083" b="-1407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37965" y="1911468"/>
            <a:ext cx="7393368" cy="7556194"/>
          </a:xfrm>
          <a:custGeom>
            <a:avLst/>
            <a:gdLst/>
            <a:ahLst/>
            <a:cxnLst/>
            <a:rect r="r" b="b" t="t" l="l"/>
            <a:pathLst>
              <a:path h="7556194" w="7393368">
                <a:moveTo>
                  <a:pt x="0" y="0"/>
                </a:moveTo>
                <a:lnTo>
                  <a:pt x="7393368" y="0"/>
                </a:lnTo>
                <a:lnTo>
                  <a:pt x="7393368" y="7556194"/>
                </a:lnTo>
                <a:lnTo>
                  <a:pt x="0" y="7556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28" t="-28574" r="-148370" b="-1204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80080" y="2130352"/>
            <a:ext cx="9067672" cy="3013148"/>
          </a:xfrm>
          <a:custGeom>
            <a:avLst/>
            <a:gdLst/>
            <a:ahLst/>
            <a:cxnLst/>
            <a:rect r="r" b="b" t="t" l="l"/>
            <a:pathLst>
              <a:path h="3013148" w="9067672">
                <a:moveTo>
                  <a:pt x="0" y="0"/>
                </a:moveTo>
                <a:lnTo>
                  <a:pt x="9067672" y="0"/>
                </a:lnTo>
                <a:lnTo>
                  <a:pt x="9067672" y="3013148"/>
                </a:lnTo>
                <a:lnTo>
                  <a:pt x="0" y="3013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88" t="-89728" r="-151578" b="-24796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66063" y="729210"/>
            <a:ext cx="7027642" cy="51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64"/>
              </a:lnSpc>
              <a:spcBef>
                <a:spcPct val="0"/>
              </a:spcBef>
            </a:pPr>
            <a:r>
              <a:rPr lang="en-US" sz="3017" spc="295">
                <a:solidFill>
                  <a:srgbClr val="000000"/>
                </a:solidFill>
                <a:latin typeface="Montserrat Classic"/>
              </a:rPr>
              <a:t>Hàm xóa thông tin khách hàng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682650" y="1986753"/>
            <a:ext cx="8077157" cy="7913280"/>
          </a:xfrm>
          <a:custGeom>
            <a:avLst/>
            <a:gdLst/>
            <a:ahLst/>
            <a:cxnLst/>
            <a:rect r="r" b="b" t="t" l="l"/>
            <a:pathLst>
              <a:path h="7913280" w="8077157">
                <a:moveTo>
                  <a:pt x="0" y="0"/>
                </a:moveTo>
                <a:lnTo>
                  <a:pt x="8077156" y="0"/>
                </a:lnTo>
                <a:lnTo>
                  <a:pt x="8077156" y="7913280"/>
                </a:lnTo>
                <a:lnTo>
                  <a:pt x="0" y="7913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02" t="-14034" r="-101446" b="-449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01471" y="567229"/>
            <a:ext cx="7422663" cy="103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64"/>
              </a:lnSpc>
              <a:spcBef>
                <a:spcPct val="0"/>
              </a:spcBef>
            </a:pPr>
            <a:r>
              <a:rPr lang="en-US" sz="3017" spc="295">
                <a:solidFill>
                  <a:srgbClr val="000000"/>
                </a:solidFill>
                <a:latin typeface="Montserrat Classic"/>
              </a:rPr>
              <a:t>Hàm hiển thị danh sách khách hàng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075367"/>
            <a:ext cx="8541023" cy="7732124"/>
          </a:xfrm>
          <a:custGeom>
            <a:avLst/>
            <a:gdLst/>
            <a:ahLst/>
            <a:cxnLst/>
            <a:rect r="r" b="b" t="t" l="l"/>
            <a:pathLst>
              <a:path h="7732124" w="8541023">
                <a:moveTo>
                  <a:pt x="0" y="0"/>
                </a:moveTo>
                <a:lnTo>
                  <a:pt x="8541023" y="0"/>
                </a:lnTo>
                <a:lnTo>
                  <a:pt x="8541023" y="7732124"/>
                </a:lnTo>
                <a:lnTo>
                  <a:pt x="0" y="773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75" t="-34600" r="-121670" b="-690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97519" y="3386895"/>
            <a:ext cx="7801395" cy="3513211"/>
          </a:xfrm>
          <a:custGeom>
            <a:avLst/>
            <a:gdLst/>
            <a:ahLst/>
            <a:cxnLst/>
            <a:rect r="r" b="b" t="t" l="l"/>
            <a:pathLst>
              <a:path h="3513211" w="7801395">
                <a:moveTo>
                  <a:pt x="0" y="0"/>
                </a:moveTo>
                <a:lnTo>
                  <a:pt x="7801395" y="0"/>
                </a:lnTo>
                <a:lnTo>
                  <a:pt x="7801395" y="3513210"/>
                </a:lnTo>
                <a:lnTo>
                  <a:pt x="0" y="3513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60" t="-225333" r="-164171" b="-1283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60560" y="744106"/>
            <a:ext cx="7422663" cy="51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64"/>
              </a:lnSpc>
              <a:spcBef>
                <a:spcPct val="0"/>
              </a:spcBef>
            </a:pPr>
            <a:r>
              <a:rPr lang="en-US" sz="3017" spc="295">
                <a:solidFill>
                  <a:srgbClr val="000000"/>
                </a:solidFill>
                <a:latin typeface="Montserrat Classic Bold"/>
              </a:rPr>
              <a:t>Hàm main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76442" y="3457784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Dani Martinez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99282" y="3509180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1294657"/>
          <a:ext cx="15927484" cy="8686315"/>
        </p:xfrm>
        <a:graphic>
          <a:graphicData uri="http://schemas.openxmlformats.org/drawingml/2006/table">
            <a:tbl>
              <a:tblPr/>
              <a:tblGrid>
                <a:gridCol w="4970818"/>
                <a:gridCol w="3441251"/>
                <a:gridCol w="3586741"/>
                <a:gridCol w="3928674"/>
              </a:tblGrid>
              <a:tr h="1760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61"/>
                        </a:lnSpc>
                        <a:defRPr/>
                      </a:pPr>
                      <a:r>
                        <a:rPr lang="en-US" sz="3186">
                          <a:solidFill>
                            <a:srgbClr val="000000"/>
                          </a:solidFill>
                          <a:latin typeface="Paytone One"/>
                        </a:rPr>
                        <a:t>Nguyễn Hữu Bùi Lâm Huy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61"/>
                        </a:lnSpc>
                        <a:defRPr/>
                      </a:pPr>
                      <a:r>
                        <a:rPr lang="en-US" sz="3186">
                          <a:solidFill>
                            <a:srgbClr val="000000"/>
                          </a:solidFill>
                          <a:latin typeface="Paytone One"/>
                        </a:rPr>
                        <a:t>Trần Anh Phú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01"/>
                        </a:lnSpc>
                        <a:defRPr/>
                      </a:pPr>
                      <a:r>
                        <a:rPr lang="en-US" sz="2286">
                          <a:solidFill>
                            <a:srgbClr val="000000"/>
                          </a:solidFill>
                          <a:latin typeface="Paytone One"/>
                        </a:rPr>
                        <a:t>Ý Tưởng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01"/>
                        </a:lnSpc>
                        <a:defRPr/>
                      </a:pPr>
                      <a:r>
                        <a:rPr lang="en-US" sz="2286">
                          <a:solidFill>
                            <a:srgbClr val="000000"/>
                          </a:solidFill>
                          <a:latin typeface="Paytone One"/>
                        </a:rPr>
                        <a:t>Tìm tổng hợp tài liệu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01"/>
                        </a:lnSpc>
                        <a:defRPr/>
                      </a:pPr>
                      <a:r>
                        <a:rPr lang="en-US" sz="2286">
                          <a:solidFill>
                            <a:srgbClr val="000000"/>
                          </a:solidFill>
                          <a:latin typeface="Paytone One"/>
                        </a:rPr>
                        <a:t>Lập trình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01"/>
                        </a:lnSpc>
                        <a:defRPr/>
                      </a:pPr>
                      <a:r>
                        <a:rPr lang="en-US" sz="2286">
                          <a:solidFill>
                            <a:srgbClr val="000000"/>
                          </a:solidFill>
                          <a:latin typeface="Paytone One"/>
                        </a:rPr>
                        <a:t>Kiểm thử( test 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15%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01"/>
                        </a:lnSpc>
                        <a:defRPr/>
                      </a:pPr>
                      <a:r>
                        <a:rPr lang="en-US" sz="2286">
                          <a:solidFill>
                            <a:srgbClr val="000000"/>
                          </a:solidFill>
                          <a:latin typeface="Paytone One"/>
                        </a:rPr>
                        <a:t>Báo cáo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15%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01"/>
                        </a:lnSpc>
                        <a:defRPr/>
                      </a:pPr>
                      <a:r>
                        <a:rPr lang="en-US" sz="2286">
                          <a:solidFill>
                            <a:srgbClr val="000000"/>
                          </a:solidFill>
                          <a:latin typeface="Paytone One"/>
                        </a:rPr>
                        <a:t>Upload Github ( nếu có 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01"/>
                        </a:lnSpc>
                        <a:defRPr/>
                      </a:pPr>
                      <a:r>
                        <a:rPr lang="en-US" sz="2286">
                          <a:solidFill>
                            <a:srgbClr val="000000"/>
                          </a:solidFill>
                          <a:latin typeface="Paytone One"/>
                        </a:rPr>
                        <a:t>Tổng cộng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Paytone One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416895" y="155695"/>
            <a:ext cx="7749095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Paytone One"/>
              </a:rPr>
              <a:t>PHÂN CÔNG CÔNG  VIỆC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50272" y="2551180"/>
            <a:ext cx="7335854" cy="7303756"/>
          </a:xfrm>
          <a:custGeom>
            <a:avLst/>
            <a:gdLst/>
            <a:ahLst/>
            <a:cxnLst/>
            <a:rect r="r" b="b" t="t" l="l"/>
            <a:pathLst>
              <a:path h="7303756" w="7335854">
                <a:moveTo>
                  <a:pt x="0" y="0"/>
                </a:moveTo>
                <a:lnTo>
                  <a:pt x="7335854" y="0"/>
                </a:lnTo>
                <a:lnTo>
                  <a:pt x="7335854" y="7303756"/>
                </a:lnTo>
                <a:lnTo>
                  <a:pt x="0" y="730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621" t="-21457" r="-19832" b="-1665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84698" y="2551180"/>
            <a:ext cx="7086457" cy="7303756"/>
          </a:xfrm>
          <a:custGeom>
            <a:avLst/>
            <a:gdLst/>
            <a:ahLst/>
            <a:cxnLst/>
            <a:rect r="r" b="b" t="t" l="l"/>
            <a:pathLst>
              <a:path h="7303756" w="7086457">
                <a:moveTo>
                  <a:pt x="0" y="0"/>
                </a:moveTo>
                <a:lnTo>
                  <a:pt x="7086456" y="0"/>
                </a:lnTo>
                <a:lnTo>
                  <a:pt x="7086456" y="7303756"/>
                </a:lnTo>
                <a:lnTo>
                  <a:pt x="0" y="730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508" t="-19249" r="-12731" b="-640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94337" y="874365"/>
            <a:ext cx="949569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aytone One"/>
              </a:rPr>
              <a:t>Hình ảnh minh chứng code có thể chạy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02139" y="2411275"/>
            <a:ext cx="7140858" cy="7349046"/>
          </a:xfrm>
          <a:custGeom>
            <a:avLst/>
            <a:gdLst/>
            <a:ahLst/>
            <a:cxnLst/>
            <a:rect r="r" b="b" t="t" l="l"/>
            <a:pathLst>
              <a:path h="7349046" w="7140858">
                <a:moveTo>
                  <a:pt x="0" y="0"/>
                </a:moveTo>
                <a:lnTo>
                  <a:pt x="7140858" y="0"/>
                </a:lnTo>
                <a:lnTo>
                  <a:pt x="7140858" y="7349046"/>
                </a:lnTo>
                <a:lnTo>
                  <a:pt x="0" y="7349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237" t="-25057" r="-20057" b="-846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59343" y="2411275"/>
            <a:ext cx="7261793" cy="7349046"/>
          </a:xfrm>
          <a:custGeom>
            <a:avLst/>
            <a:gdLst/>
            <a:ahLst/>
            <a:cxnLst/>
            <a:rect r="r" b="b" t="t" l="l"/>
            <a:pathLst>
              <a:path h="7349046" w="7261793">
                <a:moveTo>
                  <a:pt x="0" y="0"/>
                </a:moveTo>
                <a:lnTo>
                  <a:pt x="7261793" y="0"/>
                </a:lnTo>
                <a:lnTo>
                  <a:pt x="7261793" y="7349046"/>
                </a:lnTo>
                <a:lnTo>
                  <a:pt x="0" y="7349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70" t="-23185" r="-17182" b="-935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94337" y="874365"/>
            <a:ext cx="949569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aytone One"/>
              </a:rPr>
              <a:t>Hình ảnh minh chứng code có thể chạy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312513"/>
            <a:ext cx="7298315" cy="7381150"/>
          </a:xfrm>
          <a:custGeom>
            <a:avLst/>
            <a:gdLst/>
            <a:ahLst/>
            <a:cxnLst/>
            <a:rect r="r" b="b" t="t" l="l"/>
            <a:pathLst>
              <a:path h="7381150" w="7298315">
                <a:moveTo>
                  <a:pt x="0" y="0"/>
                </a:moveTo>
                <a:lnTo>
                  <a:pt x="7298315" y="0"/>
                </a:lnTo>
                <a:lnTo>
                  <a:pt x="7298315" y="7381151"/>
                </a:lnTo>
                <a:lnTo>
                  <a:pt x="0" y="7381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052" t="-28329" r="-28711" b="-1781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3092997"/>
            <a:ext cx="7851824" cy="4922646"/>
          </a:xfrm>
          <a:custGeom>
            <a:avLst/>
            <a:gdLst/>
            <a:ahLst/>
            <a:cxnLst/>
            <a:rect r="r" b="b" t="t" l="l"/>
            <a:pathLst>
              <a:path h="4922646" w="7851824">
                <a:moveTo>
                  <a:pt x="0" y="0"/>
                </a:moveTo>
                <a:lnTo>
                  <a:pt x="7851824" y="0"/>
                </a:lnTo>
                <a:lnTo>
                  <a:pt x="7851824" y="4922646"/>
                </a:lnTo>
                <a:lnTo>
                  <a:pt x="0" y="492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860" t="-68369" r="-1760" b="-1791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94337" y="874365"/>
            <a:ext cx="949569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aytone One"/>
              </a:rPr>
              <a:t>Hình ảnh minh chứng code có thể chạy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58361" y="361535"/>
            <a:ext cx="3924034" cy="115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0"/>
              </a:lnSpc>
              <a:spcBef>
                <a:spcPct val="0"/>
              </a:spcBef>
            </a:pPr>
            <a:r>
              <a:rPr lang="en-US" sz="6439">
                <a:solidFill>
                  <a:srgbClr val="737373"/>
                </a:solidFill>
                <a:latin typeface="Bungee Shade"/>
              </a:rPr>
              <a:t>GITHUB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40256" t="0" r="-4025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208831" y="1126601"/>
            <a:ext cx="9870338" cy="8273471"/>
            <a:chOff x="0" y="0"/>
            <a:chExt cx="2599595" cy="217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9595" cy="2179021"/>
            </a:xfrm>
            <a:custGeom>
              <a:avLst/>
              <a:gdLst/>
              <a:ahLst/>
              <a:cxnLst/>
              <a:rect r="r" b="b" t="t" l="l"/>
              <a:pathLst>
                <a:path h="2179021" w="2599595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89943" y="3935022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89943" y="4495604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89943" y="5063748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89943" y="7079789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89943" y="7640372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89943" y="8208516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46061" y="1429485"/>
            <a:ext cx="5595878" cy="102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90"/>
              </a:lnSpc>
              <a:spcBef>
                <a:spcPct val="0"/>
              </a:spcBef>
            </a:pPr>
            <a:r>
              <a:rPr lang="en-US" sz="6007" spc="210" strike="noStrike" u="none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43788" y="3247604"/>
            <a:ext cx="3133720" cy="47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797" spc="-55">
                <a:solidFill>
                  <a:srgbClr val="010101"/>
                </a:solidFill>
                <a:latin typeface="Montserrat Light Bold"/>
              </a:rPr>
              <a:t>Trần Anh Phú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26464" y="4467029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MSSV: 106230160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26464" y="5090655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23DT2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26464" y="3946627"/>
            <a:ext cx="3559508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0762624980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43788" y="6358274"/>
            <a:ext cx="5016644" cy="478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2803">
                <a:solidFill>
                  <a:srgbClr val="010101"/>
                </a:solidFill>
                <a:latin typeface="Montserrat Light Bold"/>
              </a:rPr>
              <a:t>Nguyễn Hữu Bùi Lâm Huy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26464" y="7611797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MSSV : 106230143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26464" y="8235422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23DT2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26464" y="7091394"/>
            <a:ext cx="3559508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0328825683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7494" y="1761457"/>
            <a:ext cx="14169665" cy="5240428"/>
            <a:chOff x="0" y="0"/>
            <a:chExt cx="18892887" cy="698723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19100"/>
              <a:ext cx="18892887" cy="7406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79"/>
                </a:lnSpc>
                <a:spcBef>
                  <a:spcPct val="0"/>
                </a:spcBef>
              </a:pPr>
              <a:r>
                <a:rPr lang="en-US" sz="21556">
                  <a:solidFill>
                    <a:srgbClr val="32C0C1"/>
                  </a:solidFill>
                  <a:latin typeface="Dynamo Bold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817879" y="4040952"/>
              <a:ext cx="11114965" cy="1773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53098"/>
                  </a:solidFill>
                  <a:latin typeface="Comic Sans Bold"/>
                </a:rPr>
                <a:t>SO MUCH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654" y="0"/>
            <a:ext cx="18245346" cy="4165455"/>
          </a:xfrm>
          <a:custGeom>
            <a:avLst/>
            <a:gdLst/>
            <a:ahLst/>
            <a:cxnLst/>
            <a:rect r="r" b="b" t="t" l="l"/>
            <a:pathLst>
              <a:path h="4165455" w="18245346">
                <a:moveTo>
                  <a:pt x="0" y="0"/>
                </a:moveTo>
                <a:lnTo>
                  <a:pt x="18245346" y="0"/>
                </a:lnTo>
                <a:lnTo>
                  <a:pt x="18245346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885" r="0" b="-152763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EFCF4E"/>
                </a:solidFill>
                <a:latin typeface="Archivo Black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6292" y="4855884"/>
            <a:ext cx="2271217" cy="130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26"/>
              </a:lnSpc>
              <a:spcBef>
                <a:spcPct val="0"/>
              </a:spcBef>
            </a:pPr>
            <a:r>
              <a:rPr lang="en-US" sz="7700" spc="408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6292" y="6294627"/>
            <a:ext cx="2743420" cy="53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224" spc="315">
                <a:solidFill>
                  <a:srgbClr val="231F20"/>
                </a:solidFill>
                <a:latin typeface="Montserrat Light"/>
              </a:rPr>
              <a:t>TARGET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59819" y="7173086"/>
            <a:ext cx="2291870" cy="130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26"/>
              </a:lnSpc>
              <a:spcBef>
                <a:spcPct val="0"/>
              </a:spcBef>
            </a:pPr>
            <a:r>
              <a:rPr lang="en-US" sz="7700" spc="408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59819" y="8524972"/>
            <a:ext cx="2743420" cy="58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524" spc="345">
                <a:solidFill>
                  <a:srgbClr val="231F20"/>
                </a:solidFill>
                <a:latin typeface="Montserrat Light"/>
              </a:rPr>
              <a:t>FUNCTION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7922" y="4855884"/>
            <a:ext cx="1840320" cy="130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26"/>
              </a:lnSpc>
              <a:spcBef>
                <a:spcPct val="0"/>
              </a:spcBef>
            </a:pPr>
            <a:r>
              <a:rPr lang="en-US" sz="7700" spc="408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97349" y="6204054"/>
            <a:ext cx="2743420" cy="11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524" spc="345">
                <a:solidFill>
                  <a:srgbClr val="231F20"/>
                </a:solidFill>
                <a:latin typeface="Montserrat Light"/>
              </a:rPr>
              <a:t>BASIC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14157" y="7173086"/>
            <a:ext cx="1840320" cy="130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26"/>
              </a:lnSpc>
              <a:spcBef>
                <a:spcPct val="0"/>
              </a:spcBef>
            </a:pPr>
            <a:r>
              <a:rPr lang="en-US" sz="7700" spc="408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0770" y="8484692"/>
            <a:ext cx="2743420" cy="11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524" spc="345">
                <a:solidFill>
                  <a:srgbClr val="231F20"/>
                </a:solidFill>
                <a:latin typeface="Montserrat Light"/>
              </a:rPr>
              <a:t>ASSIGN TASKS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79415" y="5000625"/>
            <a:ext cx="1840320" cy="130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26"/>
              </a:lnSpc>
              <a:spcBef>
                <a:spcPct val="0"/>
              </a:spcBef>
            </a:pPr>
            <a:r>
              <a:rPr lang="en-US" sz="7700" spc="408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27865" y="6285102"/>
            <a:ext cx="2743420" cy="58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524" spc="345">
                <a:solidFill>
                  <a:srgbClr val="231F20"/>
                </a:solidFill>
                <a:latin typeface="Montserrat Light"/>
              </a:rPr>
              <a:t>CODE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62500" t="0" r="-625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91323" y="1304859"/>
            <a:ext cx="9260375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MỤC TIÊU DỰ ÁN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9532" y="3316495"/>
            <a:ext cx="2916086" cy="1620328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3611" y="3767764"/>
            <a:ext cx="2360834" cy="2362348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688294" y="3777583"/>
            <a:ext cx="2301190" cy="2299714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62363" y="4885873"/>
            <a:ext cx="2846235" cy="1577087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54636" y="3545323"/>
            <a:ext cx="2821589" cy="1567821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965019" y="3981968"/>
            <a:ext cx="2284330" cy="2285795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142360" y="3835084"/>
            <a:ext cx="2251915" cy="2250471"/>
            <a:chOff x="0" y="0"/>
            <a:chExt cx="3368160" cy="336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019126" y="4919642"/>
            <a:ext cx="2785289" cy="1543318"/>
            <a:chOff x="0" y="0"/>
            <a:chExt cx="4165920" cy="2308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422176" y="3725857"/>
            <a:ext cx="2802966" cy="1557473"/>
            <a:chOff x="0" y="0"/>
            <a:chExt cx="4159440" cy="23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442882" y="4192252"/>
            <a:ext cx="2269252" cy="2270708"/>
            <a:chOff x="0" y="0"/>
            <a:chExt cx="3367440" cy="336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2064335" y="4253155"/>
            <a:ext cx="1104880" cy="1268651"/>
          </a:xfrm>
          <a:custGeom>
            <a:avLst/>
            <a:gdLst/>
            <a:ahLst/>
            <a:cxnLst/>
            <a:rect r="r" b="b" t="t" l="l"/>
            <a:pathLst>
              <a:path h="1268651" w="1104880">
                <a:moveTo>
                  <a:pt x="0" y="0"/>
                </a:moveTo>
                <a:lnTo>
                  <a:pt x="1104879" y="0"/>
                </a:lnTo>
                <a:lnTo>
                  <a:pt x="1104879" y="1268651"/>
                </a:lnTo>
                <a:lnTo>
                  <a:pt x="0" y="126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20426" y="8781896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776048" y="6490340"/>
            <a:ext cx="995393" cy="955577"/>
          </a:xfrm>
          <a:custGeom>
            <a:avLst/>
            <a:gdLst/>
            <a:ahLst/>
            <a:cxnLst/>
            <a:rect r="r" b="b" t="t" l="l"/>
            <a:pathLst>
              <a:path h="955577" w="995393">
                <a:moveTo>
                  <a:pt x="0" y="0"/>
                </a:moveTo>
                <a:lnTo>
                  <a:pt x="995393" y="0"/>
                </a:lnTo>
                <a:lnTo>
                  <a:pt x="995393" y="955578"/>
                </a:lnTo>
                <a:lnTo>
                  <a:pt x="0" y="955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99532" y="6823100"/>
            <a:ext cx="2467998" cy="176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600" spc="254">
                <a:solidFill>
                  <a:srgbClr val="040506"/>
                </a:solidFill>
                <a:latin typeface="Montserrat Light"/>
              </a:rPr>
              <a:t>Cung cấp dịch vụ điều trị, khám và chăm sóc da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60319" y="6263462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15749" y="1668088"/>
            <a:ext cx="2467998" cy="132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600" spc="254">
                <a:solidFill>
                  <a:srgbClr val="040506"/>
                </a:solidFill>
                <a:latin typeface="Montserrat Light"/>
              </a:rPr>
              <a:t>Tối ưu hóa trải nghiệm người dùng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76536" y="1108450"/>
            <a:ext cx="1986653" cy="42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54636" y="6853855"/>
            <a:ext cx="2467998" cy="176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600" spc="254">
                <a:solidFill>
                  <a:srgbClr val="040506"/>
                </a:solidFill>
                <a:latin typeface="Montserrat Light"/>
              </a:rPr>
              <a:t>Nâng cao nhận thức về việc chăm sóc 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13857" y="6339796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77771" y="1775959"/>
            <a:ext cx="2467998" cy="176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600" spc="254">
                <a:solidFill>
                  <a:srgbClr val="040506"/>
                </a:solidFill>
                <a:latin typeface="Montserrat Light"/>
              </a:rPr>
              <a:t>Quản lí thông tin khách hàng hiệu quả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38559" y="1216321"/>
            <a:ext cx="1986653" cy="42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442882" y="7193960"/>
            <a:ext cx="2467998" cy="176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600" spc="254">
                <a:solidFill>
                  <a:srgbClr val="040506"/>
                </a:solidFill>
                <a:latin typeface="Montserrat Light"/>
              </a:rPr>
              <a:t>Tạo nên một trải nghiệm chăm sóc da chất lượng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703670" y="6634322"/>
            <a:ext cx="1986653" cy="42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/>
              </a:rPr>
              <a:t>5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8556673" y="4599379"/>
            <a:ext cx="1101021" cy="1050975"/>
          </a:xfrm>
          <a:custGeom>
            <a:avLst/>
            <a:gdLst/>
            <a:ahLst/>
            <a:cxnLst/>
            <a:rect r="r" b="b" t="t" l="l"/>
            <a:pathLst>
              <a:path h="1050975" w="1101021">
                <a:moveTo>
                  <a:pt x="0" y="0"/>
                </a:moveTo>
                <a:lnTo>
                  <a:pt x="1101021" y="0"/>
                </a:lnTo>
                <a:lnTo>
                  <a:pt x="1101021" y="1050975"/>
                </a:lnTo>
                <a:lnTo>
                  <a:pt x="0" y="10509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864263" y="4445047"/>
            <a:ext cx="851495" cy="1052409"/>
          </a:xfrm>
          <a:custGeom>
            <a:avLst/>
            <a:gdLst/>
            <a:ahLst/>
            <a:cxnLst/>
            <a:rect r="r" b="b" t="t" l="l"/>
            <a:pathLst>
              <a:path h="1052409" w="851495">
                <a:moveTo>
                  <a:pt x="0" y="0"/>
                </a:moveTo>
                <a:lnTo>
                  <a:pt x="851495" y="0"/>
                </a:lnTo>
                <a:lnTo>
                  <a:pt x="851495" y="1052409"/>
                </a:lnTo>
                <a:lnTo>
                  <a:pt x="0" y="10524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022665" y="4733205"/>
            <a:ext cx="1112789" cy="1131301"/>
          </a:xfrm>
          <a:custGeom>
            <a:avLst/>
            <a:gdLst/>
            <a:ahLst/>
            <a:cxnLst/>
            <a:rect r="r" b="b" t="t" l="l"/>
            <a:pathLst>
              <a:path h="1131301" w="1112789">
                <a:moveTo>
                  <a:pt x="0" y="0"/>
                </a:moveTo>
                <a:lnTo>
                  <a:pt x="1112789" y="0"/>
                </a:lnTo>
                <a:lnTo>
                  <a:pt x="1112789" y="1131301"/>
                </a:lnTo>
                <a:lnTo>
                  <a:pt x="0" y="1131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414720" y="4525940"/>
            <a:ext cx="892671" cy="858587"/>
          </a:xfrm>
          <a:custGeom>
            <a:avLst/>
            <a:gdLst/>
            <a:ahLst/>
            <a:cxnLst/>
            <a:rect r="r" b="b" t="t" l="l"/>
            <a:pathLst>
              <a:path h="858587" w="892671">
                <a:moveTo>
                  <a:pt x="0" y="0"/>
                </a:moveTo>
                <a:lnTo>
                  <a:pt x="892671" y="0"/>
                </a:lnTo>
                <a:lnTo>
                  <a:pt x="892671" y="858586"/>
                </a:lnTo>
                <a:lnTo>
                  <a:pt x="0" y="8585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6405" y="3767100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09239" y="3871504"/>
            <a:ext cx="6346855" cy="38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8"/>
              </a:lnSpc>
              <a:spcBef>
                <a:spcPct val="0"/>
              </a:spcBef>
            </a:pPr>
            <a:r>
              <a:rPr lang="en-US" sz="2310" spc="226">
                <a:solidFill>
                  <a:srgbClr val="231F20"/>
                </a:solidFill>
                <a:latin typeface="Montserrat Light"/>
              </a:rPr>
              <a:t>Quản lí thông tin người dùng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CHỨC NĂNG DỰ ÁN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26405" y="4879719"/>
            <a:ext cx="736150" cy="662821"/>
            <a:chOff x="0" y="0"/>
            <a:chExt cx="193883" cy="174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409239" y="4978902"/>
            <a:ext cx="6346855" cy="38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8"/>
              </a:lnSpc>
              <a:spcBef>
                <a:spcPct val="0"/>
              </a:spcBef>
            </a:pPr>
            <a:r>
              <a:rPr lang="en-US" sz="2310" spc="226">
                <a:solidFill>
                  <a:srgbClr val="231F20"/>
                </a:solidFill>
                <a:latin typeface="Montserrat Light"/>
              </a:rPr>
              <a:t>Cung cấp các dịch vụ chăm sóc da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426405" y="6018789"/>
            <a:ext cx="736150" cy="662821"/>
            <a:chOff x="0" y="0"/>
            <a:chExt cx="193883" cy="174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409239" y="6099969"/>
            <a:ext cx="6346855" cy="38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8"/>
              </a:lnSpc>
              <a:spcBef>
                <a:spcPct val="0"/>
              </a:spcBef>
            </a:pPr>
            <a:r>
              <a:rPr lang="en-US" sz="2310" spc="226">
                <a:solidFill>
                  <a:srgbClr val="231F20"/>
                </a:solidFill>
                <a:latin typeface="Montserrat Light"/>
              </a:rPr>
              <a:t>Sửa và xóa thông tin khách hàng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426405" y="7157860"/>
            <a:ext cx="736150" cy="662821"/>
            <a:chOff x="0" y="0"/>
            <a:chExt cx="193883" cy="17457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"/>
                </a:rPr>
                <a:t>04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2409239" y="7285403"/>
            <a:ext cx="6346855" cy="38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8"/>
              </a:lnSpc>
              <a:spcBef>
                <a:spcPct val="0"/>
              </a:spcBef>
            </a:pPr>
            <a:r>
              <a:rPr lang="en-US" sz="2310" spc="226">
                <a:solidFill>
                  <a:srgbClr val="231F20"/>
                </a:solidFill>
                <a:latin typeface="Montserrat Light"/>
              </a:rPr>
              <a:t>Hiển thị danh sách khách hàng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005837" y="2784361"/>
            <a:ext cx="12509912" cy="6906103"/>
          </a:xfrm>
          <a:custGeom>
            <a:avLst/>
            <a:gdLst/>
            <a:ahLst/>
            <a:cxnLst/>
            <a:rect r="r" b="b" t="t" l="l"/>
            <a:pathLst>
              <a:path h="6906103" w="12509912">
                <a:moveTo>
                  <a:pt x="0" y="0"/>
                </a:moveTo>
                <a:lnTo>
                  <a:pt x="12509912" y="0"/>
                </a:lnTo>
                <a:lnTo>
                  <a:pt x="12509912" y="6906102"/>
                </a:lnTo>
                <a:lnTo>
                  <a:pt x="0" y="690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66063" y="729210"/>
            <a:ext cx="7027642" cy="51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64"/>
              </a:lnSpc>
              <a:spcBef>
                <a:spcPct val="0"/>
              </a:spcBef>
            </a:pPr>
            <a:r>
              <a:rPr lang="en-US" sz="3017" spc="295">
                <a:solidFill>
                  <a:srgbClr val="000000"/>
                </a:solidFill>
                <a:latin typeface="Montserrat Classic Bold"/>
              </a:rPr>
              <a:t> Lớp thông tin khách hàng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805973" y="1986753"/>
            <a:ext cx="10099271" cy="8139178"/>
          </a:xfrm>
          <a:custGeom>
            <a:avLst/>
            <a:gdLst/>
            <a:ahLst/>
            <a:cxnLst/>
            <a:rect r="r" b="b" t="t" l="l"/>
            <a:pathLst>
              <a:path h="8139178" w="10099271">
                <a:moveTo>
                  <a:pt x="0" y="0"/>
                </a:moveTo>
                <a:lnTo>
                  <a:pt x="10099271" y="0"/>
                </a:lnTo>
                <a:lnTo>
                  <a:pt x="10099271" y="8139178"/>
                </a:lnTo>
                <a:lnTo>
                  <a:pt x="0" y="813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0" t="0" r="-880" b="-283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75061" y="567229"/>
            <a:ext cx="7537878" cy="103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</a:pPr>
            <a:r>
              <a:rPr lang="en-US" sz="3017" spc="295">
                <a:solidFill>
                  <a:srgbClr val="000000"/>
                </a:solidFill>
                <a:latin typeface="Montserrat Classic"/>
              </a:rPr>
              <a:t>Hàm đọc file</a:t>
            </a:r>
          </a:p>
          <a:p>
            <a:pPr algn="ctr" marL="0" indent="0" lvl="1">
              <a:lnSpc>
                <a:spcPts val="41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2234" y="431268"/>
            <a:ext cx="9495692" cy="1364985"/>
            <a:chOff x="0" y="0"/>
            <a:chExt cx="2500923" cy="3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923" cy="359502"/>
            </a:xfrm>
            <a:custGeom>
              <a:avLst/>
              <a:gdLst/>
              <a:ahLst/>
              <a:cxnLst/>
              <a:rect r="r" b="b" t="t" l="l"/>
              <a:pathLst>
                <a:path h="359502" w="2500923">
                  <a:moveTo>
                    <a:pt x="16306" y="0"/>
                  </a:moveTo>
                  <a:lnTo>
                    <a:pt x="2484617" y="0"/>
                  </a:lnTo>
                  <a:cubicBezTo>
                    <a:pt x="2488941" y="0"/>
                    <a:pt x="2493089" y="1718"/>
                    <a:pt x="2496147" y="4776"/>
                  </a:cubicBezTo>
                  <a:cubicBezTo>
                    <a:pt x="2499205" y="7834"/>
                    <a:pt x="2500923" y="11982"/>
                    <a:pt x="2500923" y="16306"/>
                  </a:cubicBezTo>
                  <a:lnTo>
                    <a:pt x="2500923" y="343196"/>
                  </a:lnTo>
                  <a:cubicBezTo>
                    <a:pt x="2500923" y="347521"/>
                    <a:pt x="2499205" y="351668"/>
                    <a:pt x="2496147" y="354726"/>
                  </a:cubicBezTo>
                  <a:cubicBezTo>
                    <a:pt x="2493089" y="357784"/>
                    <a:pt x="2488941" y="359502"/>
                    <a:pt x="2484617" y="359502"/>
                  </a:cubicBezTo>
                  <a:lnTo>
                    <a:pt x="16306" y="359502"/>
                  </a:lnTo>
                  <a:cubicBezTo>
                    <a:pt x="11982" y="359502"/>
                    <a:pt x="7834" y="357784"/>
                    <a:pt x="4776" y="354726"/>
                  </a:cubicBezTo>
                  <a:cubicBezTo>
                    <a:pt x="1718" y="351668"/>
                    <a:pt x="0" y="347521"/>
                    <a:pt x="0" y="343196"/>
                  </a:cubicBezTo>
                  <a:lnTo>
                    <a:pt x="0" y="16306"/>
                  </a:lnTo>
                  <a:cubicBezTo>
                    <a:pt x="0" y="11982"/>
                    <a:pt x="1718" y="7834"/>
                    <a:pt x="4776" y="4776"/>
                  </a:cubicBezTo>
                  <a:cubicBezTo>
                    <a:pt x="7834" y="1718"/>
                    <a:pt x="11982" y="0"/>
                    <a:pt x="16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00923" cy="37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02773" y="274899"/>
            <a:ext cx="157787" cy="156369"/>
            <a:chOff x="0" y="0"/>
            <a:chExt cx="320400" cy="317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33888" y="261147"/>
            <a:ext cx="1047779" cy="1124013"/>
            <a:chOff x="0" y="0"/>
            <a:chExt cx="2127600" cy="228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31105" y="1986753"/>
            <a:ext cx="6647476" cy="7947424"/>
          </a:xfrm>
          <a:custGeom>
            <a:avLst/>
            <a:gdLst/>
            <a:ahLst/>
            <a:cxnLst/>
            <a:rect r="r" b="b" t="t" l="l"/>
            <a:pathLst>
              <a:path h="7947424" w="6647476">
                <a:moveTo>
                  <a:pt x="0" y="0"/>
                </a:moveTo>
                <a:lnTo>
                  <a:pt x="6647475" y="0"/>
                </a:lnTo>
                <a:lnTo>
                  <a:pt x="6647475" y="7947424"/>
                </a:lnTo>
                <a:lnTo>
                  <a:pt x="0" y="7947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6" r="-1733" b="-37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10338" y="2013911"/>
            <a:ext cx="8005203" cy="7920267"/>
          </a:xfrm>
          <a:custGeom>
            <a:avLst/>
            <a:gdLst/>
            <a:ahLst/>
            <a:cxnLst/>
            <a:rect r="r" b="b" t="t" l="l"/>
            <a:pathLst>
              <a:path h="7920267" w="8005203">
                <a:moveTo>
                  <a:pt x="0" y="0"/>
                </a:moveTo>
                <a:lnTo>
                  <a:pt x="8005202" y="0"/>
                </a:lnTo>
                <a:lnTo>
                  <a:pt x="8005202" y="7920266"/>
                </a:lnTo>
                <a:lnTo>
                  <a:pt x="0" y="7920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5061" y="567229"/>
            <a:ext cx="7537878" cy="51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64"/>
              </a:lnSpc>
              <a:spcBef>
                <a:spcPct val="0"/>
              </a:spcBef>
            </a:pPr>
            <a:r>
              <a:rPr lang="en-US" sz="3017" spc="295">
                <a:solidFill>
                  <a:srgbClr val="000000"/>
                </a:solidFill>
                <a:latin typeface="Montserrat Classic"/>
              </a:rPr>
              <a:t>Hàm nhập thông tin khách hàng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DAGF71rZhBU</dc:identifier>
  <dcterms:modified xsi:type="dcterms:W3CDTF">2011-08-01T06:04:30Z</dcterms:modified>
  <cp:revision>1</cp:revision>
  <dc:title>Project</dc:title>
</cp:coreProperties>
</file>